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BF728-8EC2-45E4-9E1C-1981863451F8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54C9-5296-4727-9F16-F69B59BA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24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AEDDE-FCA8-C869-53F5-37F89F24A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1EEC0E-13D3-3FD5-0F88-D54F2F27A3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E2342-6FAA-B5B2-A498-3459F763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0B294-4D43-437C-BF48-3598B63017D3}" type="datetime1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4E8A1-DCB3-D820-FCAC-798D728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D8A77-2642-053B-0334-9097F6A08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7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17EA7-002E-CA28-D00F-8192FDCB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8DEF6-F673-883B-7F48-5C6E78EF5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19AF4-A653-016C-250E-929F4CB97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861BE-1E41-4664-8132-E1E9658A2E8A}" type="datetime1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2E801-9B90-4928-1150-0682B80F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419DF-570C-157D-D714-267E9BE83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8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E41E4D-F322-DA08-CD11-9301ABF6B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BDB3A6-F06A-0D05-DDD3-36D5FE8BD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CD978-0172-8E1F-E785-68D692A5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0933C-A0AF-4B4D-BC62-2C4E2B46C32F}" type="datetime1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4B5F8-75B1-4BE6-6C9D-3D85DDD98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DFF21-02D8-6A3A-144D-0364D4415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9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00453-0C0D-585A-EBC8-E57B6A8F9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3637-A43A-4590-5146-12C0D5939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C5072-FCC5-6719-ED52-F35B4EF89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0CE8C-9144-443F-B9E0-AA9DB2B18BF3}" type="datetime1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392C8-9C6C-8915-2743-73808EE8D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E0E7B-3DB3-88E0-ED45-4C4E5E4F7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0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985D8-F4E9-FE7B-5B20-1C4B9F920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6FF5C-B3B5-937B-9BD5-A9F11B768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84CDD-24CF-6975-6D59-8012FEC4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9C481-C5EF-4151-B106-8D6F45FB3B94}" type="datetime1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C308C-FC84-8BC8-90C5-316EB89E0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D7F39-398A-DDB2-6AC8-A40CC06F1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1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10012-14B4-D09A-7A0B-17D178CA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E0B09-80A5-29E9-C640-C1EA09E86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899BA7-D210-AE5F-745A-784562FF2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072D3-B10B-1BDE-8C62-94C548182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C02C-E768-44FC-82C5-A514F3EE796A}" type="datetime1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113F0-7B74-5347-8380-0FB070C5E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54826-7C25-16E7-D573-E21FE9B43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2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2DA7F-85D3-5C65-7FEB-68C4842A9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F8F66-C1AF-1E54-8294-0391B80FA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40432-9791-DDDB-34F2-FFE3E6ABC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A81487-AAEA-F1B4-F725-8816CABA77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F7D5FC-5E2F-DDCB-0A14-F5F8C9AFE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A8538-6295-7AD7-322B-0A45F449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72667-1721-434B-8970-5DCB792EF847}" type="datetime1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47E462-021D-6FC6-5262-EED2B62CB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9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E0C2-C214-43E2-CDF7-FD3493A0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5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CF304-1EB1-0798-5061-97487B039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2F636-521C-219C-85F5-36148A504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BD27E-F33F-4488-B343-9129BE2C6428}" type="datetime1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C6EEE-1277-F6C9-3855-0AB66471B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17477-8229-6E5F-B3B4-5D550F83B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9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EC8746-DBFD-16A8-C24C-FF47B2A62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AC667-2E41-48E1-ACA8-B0530E6B6B14}" type="datetime1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2B368A-0E91-549F-19AF-A3D70427E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31F888-2BB5-D893-63C0-D693BDC89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6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90C4D-76A1-27EC-14F5-E8D643587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BFFAE-3EA6-0D8E-97F8-0938E939F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004EC0-F7F3-15EC-FBD3-1198233CE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A3DD4-56C4-FC18-9CF9-64FCD5C39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C6C7-6833-407A-98F7-3FF57EF431AE}" type="datetime1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59B06-F4FD-A7BF-EB94-079926E7C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16A73-28AC-991A-36BE-99394D99C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6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6BA6-661E-25C3-FD5A-947D36DDC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E0273-D0AA-1B07-0316-B3FA2F46A5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B3242-4254-0FC0-F519-4506023E9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91A3F-8C1C-0E3A-A022-67928CCDB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44CA7-5CE6-4DFA-A599-C75FB6D6223F}" type="datetime1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D6863-F4D3-C062-037C-657E4487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9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F27758-277F-6FDC-0F9E-CDDE7BE62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2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04B61C-8576-14E4-A0DB-68661E4EF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17E5C-1C06-D68D-B29F-DAEF19C1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AA644-9E95-F71E-A41C-C9F01B4C8F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FD576-410E-40C6-A18D-F83580156221}" type="datetime1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BBF34-7431-3BBE-070C-C5AF9267A1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LITERASI MEDIA 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068FC-892B-A156-1F90-73A69A54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0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3C75F-F7C4-3BBB-D12C-189576B9A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5651" y="1766268"/>
            <a:ext cx="7360693" cy="10064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  <a:latin typeface="Arial Rounded MT Bold" panose="020F0704030504030204" pitchFamily="34" charset="0"/>
              </a:rPr>
              <a:t>LITERASI MEDIA BERBASIS MEDIUM</a:t>
            </a:r>
            <a:br>
              <a:rPr lang="en-US" b="1" dirty="0">
                <a:solidFill>
                  <a:srgbClr val="0070C0"/>
                </a:solidFill>
                <a:latin typeface="Arial Rounded MT Bold" panose="020F070403050403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Media </a:t>
            </a:r>
            <a:r>
              <a:rPr lang="en-US" b="1" dirty="0" err="1">
                <a:solidFill>
                  <a:srgbClr val="C00000"/>
                </a:solidFill>
                <a:latin typeface="Arial Rounded MT Bold" panose="020F0704030504030204" pitchFamily="34" charset="0"/>
              </a:rPr>
              <a:t>Penyiaran</a:t>
            </a:r>
            <a:endParaRPr lang="en-US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0180CF-AA84-3738-1448-FF5112C926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8476" y="2772743"/>
            <a:ext cx="2775045" cy="36512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Pertemuan</a:t>
            </a:r>
            <a:r>
              <a:rPr lang="en-US" b="1" dirty="0">
                <a:solidFill>
                  <a:srgbClr val="002060"/>
                </a:solidFill>
              </a:rPr>
              <a:t> 10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EE1591-C633-4C85-8673-F5B2FF84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9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6E73EE-FDA6-4D78-25C2-52430DC0D0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381" y="3200965"/>
            <a:ext cx="5109312" cy="327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087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4DEE9-A5A2-E3DA-BC7E-4BCBE07F3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Arial Rounded MT Bold" panose="020F0704030504030204" pitchFamily="34" charset="0"/>
              </a:rPr>
              <a:t>Radio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CBB1B-0C80-7B83-E699-6608DEFE8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Strategi radio agar </a:t>
            </a:r>
            <a:r>
              <a:rPr lang="en-US" b="1" dirty="0" err="1"/>
              <a:t>berhasil</a:t>
            </a:r>
            <a:r>
              <a:rPr lang="en-US" b="1" dirty="0"/>
              <a:t> </a:t>
            </a:r>
            <a:r>
              <a:rPr lang="en-US" b="1" dirty="0" err="1"/>
              <a:t>merespon</a:t>
            </a:r>
            <a:r>
              <a:rPr lang="en-US" b="1" dirty="0"/>
              <a:t> era </a:t>
            </a:r>
            <a:r>
              <a:rPr lang="en-US" b="1" dirty="0" err="1"/>
              <a:t>konvergensi</a:t>
            </a:r>
            <a:r>
              <a:rPr lang="en-US" b="1" dirty="0"/>
              <a:t> media</a:t>
            </a:r>
          </a:p>
          <a:p>
            <a:pPr marL="514350" indent="-514350">
              <a:buAutoNum type="arabicPeriod"/>
            </a:pPr>
            <a:r>
              <a:rPr lang="en-US" dirty="0"/>
              <a:t>Radio </a:t>
            </a:r>
            <a:r>
              <a:rPr lang="en-US" dirty="0" err="1"/>
              <a:t>memperkuat</a:t>
            </a:r>
            <a:r>
              <a:rPr lang="en-US" dirty="0"/>
              <a:t> </a:t>
            </a:r>
            <a:r>
              <a:rPr lang="en-US" dirty="0" err="1"/>
              <a:t>kontennya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namun</a:t>
            </a:r>
            <a:r>
              <a:rPr lang="en-US" dirty="0"/>
              <a:t>, juga </a:t>
            </a:r>
            <a:r>
              <a:rPr lang="en-US" dirty="0" err="1"/>
              <a:t>teks</a:t>
            </a:r>
            <a:r>
              <a:rPr lang="en-US" dirty="0"/>
              <a:t> dan video yang </a:t>
            </a:r>
            <a:r>
              <a:rPr lang="en-US" dirty="0" err="1"/>
              <a:t>ditayangkan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progam</a:t>
            </a:r>
            <a:r>
              <a:rPr lang="en-US" dirty="0"/>
              <a:t> radio, media social dan website</a:t>
            </a:r>
          </a:p>
          <a:p>
            <a:pPr marL="514350" indent="-514350">
              <a:buAutoNum type="arabicPeriod"/>
            </a:pPr>
            <a:r>
              <a:rPr lang="en-US" dirty="0"/>
              <a:t>Radio </a:t>
            </a:r>
            <a:r>
              <a:rPr lang="en-US" dirty="0" err="1"/>
              <a:t>memproduksi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format podcast </a:t>
            </a:r>
            <a:r>
              <a:rPr lang="en-US" dirty="0" err="1"/>
              <a:t>berdurasi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 </a:t>
            </a:r>
            <a:r>
              <a:rPr lang="en-US" dirty="0" err="1"/>
              <a:t>menit</a:t>
            </a:r>
            <a:r>
              <a:rPr lang="en-US" dirty="0"/>
              <a:t> yang </a:t>
            </a:r>
            <a:r>
              <a:rPr lang="en-US" dirty="0" err="1"/>
              <a:t>menampilkan</a:t>
            </a:r>
            <a:r>
              <a:rPr lang="en-US" dirty="0"/>
              <a:t> music, drama, bincang2, </a:t>
            </a:r>
            <a:r>
              <a:rPr lang="en-US" dirty="0" err="1"/>
              <a:t>edukasi,pengetahuan</a:t>
            </a:r>
            <a:r>
              <a:rPr lang="en-US" dirty="0"/>
              <a:t> </a:t>
            </a:r>
          </a:p>
          <a:p>
            <a:pPr marL="514350" indent="-514350">
              <a:buAutoNum type="arabicPeriod"/>
            </a:pPr>
            <a:r>
              <a:rPr lang="en-US" dirty="0"/>
              <a:t>Radio </a:t>
            </a:r>
            <a:r>
              <a:rPr lang="en-US" dirty="0" err="1"/>
              <a:t>memodifikasi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local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relevan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EE8082-A27E-8C26-FCE3-139598D8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9</a:t>
            </a:r>
          </a:p>
        </p:txBody>
      </p:sp>
    </p:spTree>
    <p:extLst>
      <p:ext uri="{BB962C8B-B14F-4D97-AF65-F5344CB8AC3E}">
        <p14:creationId xmlns:p14="http://schemas.microsoft.com/office/powerpoint/2010/main" val="1762999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526FA-A295-A213-E9D5-B635C1E05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Arial Rounded MT Bold" panose="020F0704030504030204" pitchFamily="34" charset="0"/>
              </a:rPr>
              <a:t>Radio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09D2F-464B-83B5-F2DF-28EE7D2DC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Dampak</a:t>
            </a:r>
            <a:r>
              <a:rPr lang="en-US" b="1" dirty="0"/>
              <a:t> </a:t>
            </a:r>
            <a:r>
              <a:rPr lang="en-US" b="1" dirty="0" err="1"/>
              <a:t>konten</a:t>
            </a:r>
            <a:r>
              <a:rPr lang="en-US" b="1" dirty="0"/>
              <a:t> radio:</a:t>
            </a:r>
          </a:p>
          <a:p>
            <a:pPr marL="514350" indent="-514350">
              <a:buAutoNum type="arabicPeriod"/>
            </a:pPr>
            <a:r>
              <a:rPr lang="en-US" dirty="0" err="1"/>
              <a:t>Representasi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local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di </a:t>
            </a:r>
            <a:r>
              <a:rPr lang="en-US" dirty="0" err="1"/>
              <a:t>radio.sifat</a:t>
            </a:r>
            <a:r>
              <a:rPr lang="en-US" dirty="0"/>
              <a:t> radio yang </a:t>
            </a:r>
            <a:r>
              <a:rPr lang="en-US" dirty="0" err="1"/>
              <a:t>sederhana</a:t>
            </a:r>
            <a:r>
              <a:rPr lang="en-US" dirty="0"/>
              <a:t> dan </a:t>
            </a:r>
            <a:r>
              <a:rPr lang="en-US" dirty="0" err="1"/>
              <a:t>akrab</a:t>
            </a:r>
            <a:r>
              <a:rPr lang="en-US" dirty="0"/>
              <a:t> </a:t>
            </a:r>
            <a:r>
              <a:rPr lang="en-US" dirty="0" err="1"/>
              <a:t>seharusnya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dialog </a:t>
            </a:r>
            <a:r>
              <a:rPr lang="en-US" dirty="0" err="1"/>
              <a:t>isu</a:t>
            </a:r>
            <a:r>
              <a:rPr lang="en-US" dirty="0"/>
              <a:t>, dan </a:t>
            </a:r>
            <a:r>
              <a:rPr lang="en-US" dirty="0" err="1"/>
              <a:t>konten</a:t>
            </a:r>
            <a:r>
              <a:rPr lang="en-US" dirty="0"/>
              <a:t> local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Sensualitas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dan music,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menggiring</a:t>
            </a:r>
            <a:r>
              <a:rPr lang="en-US" dirty="0"/>
              <a:t> </a:t>
            </a:r>
            <a:r>
              <a:rPr lang="en-US" dirty="0" err="1"/>
              <a:t>persepsi</a:t>
            </a:r>
            <a:r>
              <a:rPr lang="en-US" dirty="0"/>
              <a:t> negative </a:t>
            </a:r>
            <a:r>
              <a:rPr lang="en-US" dirty="0" err="1"/>
              <a:t>khalayak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Komposisi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dan </a:t>
            </a:r>
            <a:r>
              <a:rPr lang="en-US" dirty="0" err="1"/>
              <a:t>hiburan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Komposisi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dan </a:t>
            </a:r>
            <a:r>
              <a:rPr lang="en-US" dirty="0" err="1"/>
              <a:t>konten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5AC999-A7B7-6D40-3362-CF21BD59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9</a:t>
            </a:r>
          </a:p>
        </p:txBody>
      </p:sp>
    </p:spTree>
    <p:extLst>
      <p:ext uri="{BB962C8B-B14F-4D97-AF65-F5344CB8AC3E}">
        <p14:creationId xmlns:p14="http://schemas.microsoft.com/office/powerpoint/2010/main" val="354237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D449D-D2CF-8655-E166-2A55EA360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  <a:latin typeface="Arial Rounded MT Bold" panose="020F0704030504030204" pitchFamily="34" charset="0"/>
              </a:rPr>
              <a:t>Televisi</a:t>
            </a:r>
            <a:endParaRPr lang="en-US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36FB4-0D0F-8C80-C205-2B7E29DCC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Strategi </a:t>
            </a:r>
            <a:r>
              <a:rPr lang="en-US" b="1" dirty="0" err="1"/>
              <a:t>perkembangan</a:t>
            </a:r>
            <a:r>
              <a:rPr lang="en-US" b="1" dirty="0"/>
              <a:t> </a:t>
            </a:r>
            <a:r>
              <a:rPr lang="en-US" b="1" dirty="0" err="1"/>
              <a:t>televisi</a:t>
            </a:r>
            <a:r>
              <a:rPr lang="en-US" b="1" dirty="0"/>
              <a:t>:</a:t>
            </a:r>
          </a:p>
          <a:p>
            <a:pPr marL="514350" indent="-514350">
              <a:buAutoNum type="arabicPeriod"/>
            </a:pPr>
            <a:r>
              <a:rPr lang="en-US" dirty="0" err="1"/>
              <a:t>Membuat</a:t>
            </a:r>
            <a:r>
              <a:rPr lang="en-US" dirty="0"/>
              <a:t> website yang </a:t>
            </a:r>
            <a:r>
              <a:rPr lang="en-US" dirty="0" err="1"/>
              <a:t>berkualitas</a:t>
            </a:r>
            <a:r>
              <a:rPr lang="en-US" dirty="0"/>
              <a:t> </a:t>
            </a:r>
            <a:r>
              <a:rPr lang="en-US" dirty="0" err="1"/>
              <a:t>unutk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siaran</a:t>
            </a:r>
            <a:r>
              <a:rPr lang="en-US" dirty="0"/>
              <a:t> </a:t>
            </a:r>
            <a:r>
              <a:rPr lang="en-US" dirty="0" err="1"/>
              <a:t>televisi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Strategi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linier,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segmen</a:t>
            </a:r>
            <a:r>
              <a:rPr lang="en-US" dirty="0"/>
              <a:t> yang </a:t>
            </a:r>
            <a:r>
              <a:rPr lang="en-US" dirty="0" err="1"/>
              <a:t>terpisah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Mengabungkan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dan </a:t>
            </a:r>
            <a:r>
              <a:rPr lang="en-US" dirty="0" err="1"/>
              <a:t>hiburan</a:t>
            </a:r>
            <a:r>
              <a:rPr lang="en-US" dirty="0"/>
              <a:t> dan 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dan </a:t>
            </a:r>
            <a:r>
              <a:rPr lang="en-US" dirty="0" err="1"/>
              <a:t>keras</a:t>
            </a:r>
            <a:r>
              <a:rPr lang="en-US" dirty="0"/>
              <a:t> pada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progam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BC5D85-4BF2-2964-8C09-63B6EBEF0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9</a:t>
            </a:r>
          </a:p>
        </p:txBody>
      </p:sp>
    </p:spTree>
    <p:extLst>
      <p:ext uri="{BB962C8B-B14F-4D97-AF65-F5344CB8AC3E}">
        <p14:creationId xmlns:p14="http://schemas.microsoft.com/office/powerpoint/2010/main" val="832140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1F1BA-4683-614E-9F87-81B924CBF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  <a:latin typeface="Arial Rounded MT Bold" panose="020F0704030504030204" pitchFamily="34" charset="0"/>
              </a:rPr>
              <a:t>Televisi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3E781-0620-C1FA-E614-83E7D62C6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Konten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pada </a:t>
            </a:r>
            <a:r>
              <a:rPr lang="en-US" dirty="0" err="1"/>
              <a:t>tayangan</a:t>
            </a:r>
            <a:r>
              <a:rPr lang="en-US" dirty="0"/>
              <a:t> </a:t>
            </a:r>
            <a:r>
              <a:rPr lang="en-US" dirty="0" err="1"/>
              <a:t>televisi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kabar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/video yang </a:t>
            </a:r>
            <a:r>
              <a:rPr lang="en-US" dirty="0" err="1"/>
              <a:t>sensasional</a:t>
            </a:r>
            <a:r>
              <a:rPr lang="en-US" dirty="0"/>
              <a:t> dan dramatis</a:t>
            </a:r>
          </a:p>
          <a:p>
            <a:pPr marL="514350" indent="-514350">
              <a:buAutoNum type="arabicPeriod"/>
            </a:pPr>
            <a:r>
              <a:rPr lang="en-US" dirty="0" err="1"/>
              <a:t>Tayangan</a:t>
            </a:r>
            <a:r>
              <a:rPr lang="en-US" dirty="0"/>
              <a:t> serial drama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adegan</a:t>
            </a:r>
            <a:r>
              <a:rPr lang="en-US" dirty="0"/>
              <a:t> </a:t>
            </a:r>
            <a:r>
              <a:rPr lang="en-US" dirty="0" err="1"/>
              <a:t>seksual</a:t>
            </a:r>
            <a:r>
              <a:rPr lang="en-US" dirty="0"/>
              <a:t>, </a:t>
            </a:r>
            <a:r>
              <a:rPr lang="en-US" dirty="0" err="1"/>
              <a:t>kekerasan</a:t>
            </a:r>
            <a:r>
              <a:rPr lang="en-US" dirty="0"/>
              <a:t> verbal dan </a:t>
            </a:r>
            <a:r>
              <a:rPr lang="en-US" dirty="0" err="1"/>
              <a:t>fisik</a:t>
            </a:r>
            <a:r>
              <a:rPr lang="en-US" dirty="0"/>
              <a:t>, </a:t>
            </a:r>
            <a:r>
              <a:rPr lang="en-US" dirty="0" err="1"/>
              <a:t>kesedihan</a:t>
            </a:r>
            <a:r>
              <a:rPr lang="en-US" dirty="0"/>
              <a:t> </a:t>
            </a:r>
            <a:r>
              <a:rPr lang="en-US" dirty="0" err="1"/>
              <a:t>berlebihan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Kekerasan</a:t>
            </a:r>
            <a:r>
              <a:rPr lang="en-US" dirty="0"/>
              <a:t> yang </a:t>
            </a:r>
            <a:r>
              <a:rPr lang="en-US" dirty="0" err="1"/>
              <a:t>ditampilkan</a:t>
            </a:r>
            <a:r>
              <a:rPr lang="en-US" dirty="0"/>
              <a:t> </a:t>
            </a:r>
            <a:r>
              <a:rPr lang="en-US" dirty="0" err="1"/>
              <a:t>berita</a:t>
            </a:r>
            <a:r>
              <a:rPr lang="en-US" dirty="0"/>
              <a:t> dan </a:t>
            </a:r>
            <a:r>
              <a:rPr lang="en-US" dirty="0" err="1"/>
              <a:t>tayangan</a:t>
            </a:r>
            <a:r>
              <a:rPr lang="en-US" dirty="0"/>
              <a:t> </a:t>
            </a:r>
            <a:r>
              <a:rPr lang="en-US" dirty="0" err="1"/>
              <a:t>olahraga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Sensualitas</a:t>
            </a:r>
            <a:r>
              <a:rPr lang="en-US" dirty="0"/>
              <a:t> </a:t>
            </a:r>
            <a:r>
              <a:rPr lang="en-US" dirty="0" err="1"/>
              <a:t>berlebihan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lirik</a:t>
            </a:r>
            <a:r>
              <a:rPr lang="en-US" dirty="0"/>
              <a:t>, </a:t>
            </a:r>
            <a:r>
              <a:rPr lang="en-US" dirty="0" err="1"/>
              <a:t>pakaian</a:t>
            </a:r>
            <a:r>
              <a:rPr lang="en-US" dirty="0"/>
              <a:t>, dan </a:t>
            </a:r>
            <a:r>
              <a:rPr lang="en-US" dirty="0" err="1"/>
              <a:t>gerak</a:t>
            </a:r>
            <a:r>
              <a:rPr lang="en-US" dirty="0"/>
              <a:t> </a:t>
            </a:r>
            <a:r>
              <a:rPr lang="en-US" dirty="0" err="1"/>
              <a:t>tubuh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Dorongan</a:t>
            </a:r>
            <a:r>
              <a:rPr lang="en-US" dirty="0"/>
              <a:t> </a:t>
            </a:r>
            <a:r>
              <a:rPr lang="en-US" dirty="0" err="1"/>
              <a:t>konsumsi</a:t>
            </a:r>
            <a:r>
              <a:rPr lang="en-US" dirty="0"/>
              <a:t> </a:t>
            </a:r>
            <a:r>
              <a:rPr lang="en-US" dirty="0" err="1"/>
              <a:t>berlebihan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tayangan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dan </a:t>
            </a:r>
            <a:r>
              <a:rPr lang="en-US"/>
              <a:t>iklan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70940B-C025-8EBF-34E3-A8EB1DD7D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9</a:t>
            </a:r>
          </a:p>
        </p:txBody>
      </p:sp>
    </p:spTree>
    <p:extLst>
      <p:ext uri="{BB962C8B-B14F-4D97-AF65-F5344CB8AC3E}">
        <p14:creationId xmlns:p14="http://schemas.microsoft.com/office/powerpoint/2010/main" val="1279607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1958</TotalTime>
  <Words>247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Office Theme</vt:lpstr>
      <vt:lpstr>LITERASI MEDIA BERBASIS MEDIUM Media Penyiaran</vt:lpstr>
      <vt:lpstr>Radio</vt:lpstr>
      <vt:lpstr>Radio</vt:lpstr>
      <vt:lpstr>Televisi</vt:lpstr>
      <vt:lpstr>Televisi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LITERASI MEDIA</dc:title>
  <dc:creator>Woro Kencana</dc:creator>
  <cp:lastModifiedBy>Woro Kencana</cp:lastModifiedBy>
  <cp:revision>78</cp:revision>
  <dcterms:created xsi:type="dcterms:W3CDTF">2023-09-13T05:30:11Z</dcterms:created>
  <dcterms:modified xsi:type="dcterms:W3CDTF">2023-11-22T15:43:33Z</dcterms:modified>
</cp:coreProperties>
</file>